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1"/>
  </p:sldMasterIdLst>
  <p:notesMasterIdLst>
    <p:notesMasterId r:id="rId3"/>
  </p:notesMasterIdLst>
  <p:handoutMasterIdLst>
    <p:handoutMasterId r:id="rId4"/>
  </p:handoutMasterIdLst>
  <p:sldIdLst>
    <p:sldId id="533" r:id="rId2"/>
  </p:sldIdLst>
  <p:sldSz cx="7561263" cy="10693400"/>
  <p:notesSz cx="9866313" cy="14295438"/>
  <p:defaultTextStyle>
    <a:defPPr>
      <a:defRPr lang="ja-JP"/>
    </a:defPPr>
    <a:lvl1pPr marL="0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1pPr>
    <a:lvl2pPr marL="521299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2pPr>
    <a:lvl3pPr marL="1042596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3pPr>
    <a:lvl4pPr marL="1563897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4pPr>
    <a:lvl5pPr marL="2085190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5pPr>
    <a:lvl6pPr marL="2606488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6pPr>
    <a:lvl7pPr marL="3127786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7pPr>
    <a:lvl8pPr marL="3649082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8pPr>
    <a:lvl9pPr marL="4170379" algn="l" defTabSz="1042596" rtl="0" eaLnBrk="1" latinLnBrk="0" hangingPunct="1">
      <a:defRPr kumimoji="1" sz="20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3391" userDrawn="1">
          <p15:clr>
            <a:srgbClr val="A4A3A4"/>
          </p15:clr>
        </p15:guide>
        <p15:guide id="6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84807"/>
    <a:srgbClr val="996633"/>
    <a:srgbClr val="CC9900"/>
    <a:srgbClr val="93CDDD"/>
    <a:srgbClr val="FF9900"/>
    <a:srgbClr val="0066FF"/>
    <a:srgbClr val="6600FF"/>
    <a:srgbClr val="66CC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72" autoAdjust="0"/>
    <p:restoredTop sz="95244" autoAdjust="0"/>
  </p:normalViewPr>
  <p:slideViewPr>
    <p:cSldViewPr snapToGrid="0">
      <p:cViewPr varScale="1">
        <p:scale>
          <a:sx n="74" d="100"/>
          <a:sy n="74" d="100"/>
        </p:scale>
        <p:origin x="3636" y="60"/>
      </p:cViewPr>
      <p:guideLst>
        <p:guide orient="horz" pos="3391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252000" cy="25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6" y="0"/>
            <a:ext cx="4276255" cy="717647"/>
          </a:xfrm>
          <a:prstGeom prst="rect">
            <a:avLst/>
          </a:prstGeom>
        </p:spPr>
        <p:txBody>
          <a:bodyPr vert="horz" lIns="132988" tIns="66491" rIns="132988" bIns="66491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717647"/>
          </a:xfrm>
          <a:prstGeom prst="rect">
            <a:avLst/>
          </a:prstGeom>
        </p:spPr>
        <p:txBody>
          <a:bodyPr vert="horz" lIns="132988" tIns="66491" rIns="132988" bIns="66491" rtlCol="0"/>
          <a:lstStyle>
            <a:lvl1pPr algn="r">
              <a:defRPr sz="1700"/>
            </a:lvl1pPr>
          </a:lstStyle>
          <a:p>
            <a:fld id="{92BB7F95-972A-4731-96C5-11BDB4EBCEC8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6" y="13577792"/>
            <a:ext cx="4276255" cy="717647"/>
          </a:xfrm>
          <a:prstGeom prst="rect">
            <a:avLst/>
          </a:prstGeom>
        </p:spPr>
        <p:txBody>
          <a:bodyPr vert="horz" lIns="132988" tIns="66491" rIns="132988" bIns="66491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13577792"/>
            <a:ext cx="4276254" cy="717647"/>
          </a:xfrm>
          <a:prstGeom prst="rect">
            <a:avLst/>
          </a:prstGeom>
        </p:spPr>
        <p:txBody>
          <a:bodyPr vert="horz" lIns="132988" tIns="66491" rIns="132988" bIns="66491" rtlCol="0" anchor="b"/>
          <a:lstStyle>
            <a:lvl1pPr algn="r">
              <a:defRPr sz="1700"/>
            </a:lvl1pPr>
          </a:lstStyle>
          <a:p>
            <a:fld id="{B8EEB10D-51D3-4D8E-BB6E-51222A0355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36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0" y="0"/>
            <a:ext cx="4276255" cy="715349"/>
          </a:xfrm>
          <a:prstGeom prst="rect">
            <a:avLst/>
          </a:prstGeom>
        </p:spPr>
        <p:txBody>
          <a:bodyPr vert="horz" lIns="127331" tIns="63664" rIns="127331" bIns="63664" rtlCol="0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734" y="0"/>
            <a:ext cx="4276254" cy="715349"/>
          </a:xfrm>
          <a:prstGeom prst="rect">
            <a:avLst/>
          </a:prstGeom>
        </p:spPr>
        <p:txBody>
          <a:bodyPr vert="horz" lIns="127331" tIns="63664" rIns="127331" bIns="63664" rtlCol="0"/>
          <a:lstStyle>
            <a:lvl1pPr algn="r">
              <a:defRPr sz="1600"/>
            </a:lvl1pPr>
          </a:lstStyle>
          <a:p>
            <a:fld id="{098D6E85-2804-4191-9240-04A6FAEDB035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36888" y="1071563"/>
            <a:ext cx="3792537" cy="5362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7331" tIns="63664" rIns="127331" bIns="6366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935" y="6790046"/>
            <a:ext cx="7894447" cy="6433523"/>
          </a:xfrm>
          <a:prstGeom prst="rect">
            <a:avLst/>
          </a:prstGeom>
        </p:spPr>
        <p:txBody>
          <a:bodyPr vert="horz" lIns="127331" tIns="63664" rIns="127331" bIns="6366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0" y="13577797"/>
            <a:ext cx="4276255" cy="715348"/>
          </a:xfrm>
          <a:prstGeom prst="rect">
            <a:avLst/>
          </a:prstGeom>
        </p:spPr>
        <p:txBody>
          <a:bodyPr vert="horz" lIns="127331" tIns="63664" rIns="127331" bIns="63664" rtlCol="0" anchor="b"/>
          <a:lstStyle>
            <a:lvl1pPr algn="l">
              <a:defRPr sz="16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734" y="13577797"/>
            <a:ext cx="4276254" cy="715348"/>
          </a:xfrm>
          <a:prstGeom prst="rect">
            <a:avLst/>
          </a:prstGeom>
        </p:spPr>
        <p:txBody>
          <a:bodyPr vert="horz" lIns="127331" tIns="63664" rIns="127331" bIns="63664" rtlCol="0" anchor="b"/>
          <a:lstStyle>
            <a:lvl1pPr algn="r">
              <a:defRPr sz="1600"/>
            </a:lvl1pPr>
          </a:lstStyle>
          <a:p>
            <a:fld id="{3D5C8BA0-E6A9-4CBF-90D9-60036DA9805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91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6998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3997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0995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7992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4990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1988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8986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5984" algn="l" defTabSz="913997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095" y="1750055"/>
            <a:ext cx="6427074" cy="3722888"/>
          </a:xfrm>
        </p:spPr>
        <p:txBody>
          <a:bodyPr anchor="b"/>
          <a:lstStyle>
            <a:lvl1pPr algn="ctr">
              <a:defRPr sz="48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158" y="5616511"/>
            <a:ext cx="5670947" cy="2581762"/>
          </a:xfrm>
        </p:spPr>
        <p:txBody>
          <a:bodyPr/>
          <a:lstStyle>
            <a:lvl1pPr marL="0" indent="0" algn="ctr">
              <a:buNone/>
              <a:defRPr sz="1943"/>
            </a:lvl1pPr>
            <a:lvl2pPr marL="370161" indent="0" algn="ctr">
              <a:buNone/>
              <a:defRPr sz="1619"/>
            </a:lvl2pPr>
            <a:lvl3pPr marL="740321" indent="0" algn="ctr">
              <a:buNone/>
              <a:defRPr sz="1457"/>
            </a:lvl3pPr>
            <a:lvl4pPr marL="1110482" indent="0" algn="ctr">
              <a:buNone/>
              <a:defRPr sz="1295"/>
            </a:lvl4pPr>
            <a:lvl5pPr marL="1480642" indent="0" algn="ctr">
              <a:buNone/>
              <a:defRPr sz="1295"/>
            </a:lvl5pPr>
            <a:lvl6pPr marL="1850803" indent="0" algn="ctr">
              <a:buNone/>
              <a:defRPr sz="1295"/>
            </a:lvl6pPr>
            <a:lvl7pPr marL="2220963" indent="0" algn="ctr">
              <a:buNone/>
              <a:defRPr sz="1295"/>
            </a:lvl7pPr>
            <a:lvl8pPr marL="2591124" indent="0" algn="ctr">
              <a:buNone/>
              <a:defRPr sz="1295"/>
            </a:lvl8pPr>
            <a:lvl9pPr marL="2961284" indent="0" algn="ctr">
              <a:buNone/>
              <a:defRPr sz="1295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D079-CEF9-423A-8503-1D0B36B2C65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98F-A86F-4D85-97A1-44C0EEF16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D079-CEF9-423A-8503-1D0B36B2C65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98F-A86F-4D85-97A1-44C0EEF16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018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1030" y="569325"/>
            <a:ext cx="1630397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838" y="569325"/>
            <a:ext cx="4796676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D079-CEF9-423A-8503-1D0B36B2C65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98F-A86F-4D85-97A1-44C0EEF16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456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9D41393-DE62-4C68-8B0E-5E600C3172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"/>
            <a:ext cx="7561263" cy="106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D079-CEF9-423A-8503-1D0B36B2C65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98F-A86F-4D85-97A1-44C0EEF16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02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00" y="2665928"/>
            <a:ext cx="6521589" cy="4448156"/>
          </a:xfrm>
        </p:spPr>
        <p:txBody>
          <a:bodyPr anchor="b"/>
          <a:lstStyle>
            <a:lvl1pPr>
              <a:defRPr sz="48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900" y="7156165"/>
            <a:ext cx="6521589" cy="2339181"/>
          </a:xfrm>
        </p:spPr>
        <p:txBody>
          <a:bodyPr/>
          <a:lstStyle>
            <a:lvl1pPr marL="0" indent="0">
              <a:buNone/>
              <a:defRPr sz="1943">
                <a:solidFill>
                  <a:schemeClr val="tx1"/>
                </a:solidFill>
              </a:defRPr>
            </a:lvl1pPr>
            <a:lvl2pPr marL="370161" indent="0"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2pPr>
            <a:lvl3pPr marL="740321" indent="0">
              <a:buNone/>
              <a:defRPr sz="1457">
                <a:solidFill>
                  <a:schemeClr val="tx1">
                    <a:tint val="75000"/>
                  </a:schemeClr>
                </a:solidFill>
              </a:defRPr>
            </a:lvl3pPr>
            <a:lvl4pPr marL="1110482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4pPr>
            <a:lvl5pPr marL="1480642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5pPr>
            <a:lvl6pPr marL="1850803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6pPr>
            <a:lvl7pPr marL="2220963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7pPr>
            <a:lvl8pPr marL="2591124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8pPr>
            <a:lvl9pPr marL="2961284" indent="0">
              <a:buNone/>
              <a:defRPr sz="1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D079-CEF9-423A-8503-1D0B36B2C65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98F-A86F-4D85-97A1-44C0EEF16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868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837" y="2846623"/>
            <a:ext cx="3213537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890" y="2846623"/>
            <a:ext cx="3213537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D079-CEF9-423A-8503-1D0B36B2C65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98F-A86F-4D85-97A1-44C0EEF16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30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3" y="569327"/>
            <a:ext cx="6521589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823" y="2621370"/>
            <a:ext cx="3198768" cy="1284692"/>
          </a:xfrm>
        </p:spPr>
        <p:txBody>
          <a:bodyPr anchor="b"/>
          <a:lstStyle>
            <a:lvl1pPr marL="0" indent="0">
              <a:buNone/>
              <a:defRPr sz="1943" b="1"/>
            </a:lvl1pPr>
            <a:lvl2pPr marL="370161" indent="0">
              <a:buNone/>
              <a:defRPr sz="1619" b="1"/>
            </a:lvl2pPr>
            <a:lvl3pPr marL="740321" indent="0">
              <a:buNone/>
              <a:defRPr sz="1457" b="1"/>
            </a:lvl3pPr>
            <a:lvl4pPr marL="1110482" indent="0">
              <a:buNone/>
              <a:defRPr sz="1295" b="1"/>
            </a:lvl4pPr>
            <a:lvl5pPr marL="1480642" indent="0">
              <a:buNone/>
              <a:defRPr sz="1295" b="1"/>
            </a:lvl5pPr>
            <a:lvl6pPr marL="1850803" indent="0">
              <a:buNone/>
              <a:defRPr sz="1295" b="1"/>
            </a:lvl6pPr>
            <a:lvl7pPr marL="2220963" indent="0">
              <a:buNone/>
              <a:defRPr sz="1295" b="1"/>
            </a:lvl7pPr>
            <a:lvl8pPr marL="2591124" indent="0">
              <a:buNone/>
              <a:defRPr sz="1295" b="1"/>
            </a:lvl8pPr>
            <a:lvl9pPr marL="2961284" indent="0">
              <a:buNone/>
              <a:defRPr sz="129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23" y="3906062"/>
            <a:ext cx="3198768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891" y="2621370"/>
            <a:ext cx="3214521" cy="1284692"/>
          </a:xfrm>
        </p:spPr>
        <p:txBody>
          <a:bodyPr anchor="b"/>
          <a:lstStyle>
            <a:lvl1pPr marL="0" indent="0">
              <a:buNone/>
              <a:defRPr sz="1943" b="1"/>
            </a:lvl1pPr>
            <a:lvl2pPr marL="370161" indent="0">
              <a:buNone/>
              <a:defRPr sz="1619" b="1"/>
            </a:lvl2pPr>
            <a:lvl3pPr marL="740321" indent="0">
              <a:buNone/>
              <a:defRPr sz="1457" b="1"/>
            </a:lvl3pPr>
            <a:lvl4pPr marL="1110482" indent="0">
              <a:buNone/>
              <a:defRPr sz="1295" b="1"/>
            </a:lvl4pPr>
            <a:lvl5pPr marL="1480642" indent="0">
              <a:buNone/>
              <a:defRPr sz="1295" b="1"/>
            </a:lvl5pPr>
            <a:lvl6pPr marL="1850803" indent="0">
              <a:buNone/>
              <a:defRPr sz="1295" b="1"/>
            </a:lvl6pPr>
            <a:lvl7pPr marL="2220963" indent="0">
              <a:buNone/>
              <a:defRPr sz="1295" b="1"/>
            </a:lvl7pPr>
            <a:lvl8pPr marL="2591124" indent="0">
              <a:buNone/>
              <a:defRPr sz="1295" b="1"/>
            </a:lvl8pPr>
            <a:lvl9pPr marL="2961284" indent="0">
              <a:buNone/>
              <a:defRPr sz="1295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891" y="3906062"/>
            <a:ext cx="3214521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D079-CEF9-423A-8503-1D0B36B2C65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98F-A86F-4D85-97A1-44C0EEF16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61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D079-CEF9-423A-8503-1D0B36B2C65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98F-A86F-4D85-97A1-44C0EEF16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38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D079-CEF9-423A-8503-1D0B36B2C65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98F-A86F-4D85-97A1-44C0EEF16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08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5" cy="2495127"/>
          </a:xfrm>
        </p:spPr>
        <p:txBody>
          <a:bodyPr anchor="b"/>
          <a:lstStyle>
            <a:lvl1pPr>
              <a:defRPr sz="25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522" y="1539655"/>
            <a:ext cx="3827890" cy="7599245"/>
          </a:xfrm>
        </p:spPr>
        <p:txBody>
          <a:bodyPr/>
          <a:lstStyle>
            <a:lvl1pPr>
              <a:defRPr sz="2591"/>
            </a:lvl1pPr>
            <a:lvl2pPr>
              <a:defRPr sz="2267"/>
            </a:lvl2pPr>
            <a:lvl3pPr>
              <a:defRPr sz="1943"/>
            </a:lvl3pPr>
            <a:lvl4pPr>
              <a:defRPr sz="1619"/>
            </a:lvl4pPr>
            <a:lvl5pPr>
              <a:defRPr sz="1619"/>
            </a:lvl5pPr>
            <a:lvl6pPr>
              <a:defRPr sz="1619"/>
            </a:lvl6pPr>
            <a:lvl7pPr>
              <a:defRPr sz="1619"/>
            </a:lvl7pPr>
            <a:lvl8pPr>
              <a:defRPr sz="1619"/>
            </a:lvl8pPr>
            <a:lvl9pPr>
              <a:defRPr sz="161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8020"/>
            <a:ext cx="2438705" cy="5943254"/>
          </a:xfrm>
        </p:spPr>
        <p:txBody>
          <a:bodyPr/>
          <a:lstStyle>
            <a:lvl1pPr marL="0" indent="0">
              <a:buNone/>
              <a:defRPr sz="1295"/>
            </a:lvl1pPr>
            <a:lvl2pPr marL="370161" indent="0">
              <a:buNone/>
              <a:defRPr sz="1133"/>
            </a:lvl2pPr>
            <a:lvl3pPr marL="740321" indent="0">
              <a:buNone/>
              <a:defRPr sz="972"/>
            </a:lvl3pPr>
            <a:lvl4pPr marL="1110482" indent="0">
              <a:buNone/>
              <a:defRPr sz="810"/>
            </a:lvl4pPr>
            <a:lvl5pPr marL="1480642" indent="0">
              <a:buNone/>
              <a:defRPr sz="810"/>
            </a:lvl5pPr>
            <a:lvl6pPr marL="1850803" indent="0">
              <a:buNone/>
              <a:defRPr sz="810"/>
            </a:lvl6pPr>
            <a:lvl7pPr marL="2220963" indent="0">
              <a:buNone/>
              <a:defRPr sz="810"/>
            </a:lvl7pPr>
            <a:lvl8pPr marL="2591124" indent="0">
              <a:buNone/>
              <a:defRPr sz="810"/>
            </a:lvl8pPr>
            <a:lvl9pPr marL="2961284" indent="0">
              <a:buNone/>
              <a:defRPr sz="81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D079-CEF9-423A-8503-1D0B36B2C65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98F-A86F-4D85-97A1-44C0EEF16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7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22" y="712893"/>
            <a:ext cx="2438705" cy="2495127"/>
          </a:xfrm>
        </p:spPr>
        <p:txBody>
          <a:bodyPr anchor="b"/>
          <a:lstStyle>
            <a:lvl1pPr>
              <a:defRPr sz="259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4522" y="1539655"/>
            <a:ext cx="3827890" cy="7599245"/>
          </a:xfrm>
        </p:spPr>
        <p:txBody>
          <a:bodyPr anchor="t"/>
          <a:lstStyle>
            <a:lvl1pPr marL="0" indent="0">
              <a:buNone/>
              <a:defRPr sz="2591"/>
            </a:lvl1pPr>
            <a:lvl2pPr marL="370161" indent="0">
              <a:buNone/>
              <a:defRPr sz="2267"/>
            </a:lvl2pPr>
            <a:lvl3pPr marL="740321" indent="0">
              <a:buNone/>
              <a:defRPr sz="1943"/>
            </a:lvl3pPr>
            <a:lvl4pPr marL="1110482" indent="0">
              <a:buNone/>
              <a:defRPr sz="1619"/>
            </a:lvl4pPr>
            <a:lvl5pPr marL="1480642" indent="0">
              <a:buNone/>
              <a:defRPr sz="1619"/>
            </a:lvl5pPr>
            <a:lvl6pPr marL="1850803" indent="0">
              <a:buNone/>
              <a:defRPr sz="1619"/>
            </a:lvl6pPr>
            <a:lvl7pPr marL="2220963" indent="0">
              <a:buNone/>
              <a:defRPr sz="1619"/>
            </a:lvl7pPr>
            <a:lvl8pPr marL="2591124" indent="0">
              <a:buNone/>
              <a:defRPr sz="1619"/>
            </a:lvl8pPr>
            <a:lvl9pPr marL="2961284" indent="0">
              <a:buNone/>
              <a:defRPr sz="1619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822" y="3208020"/>
            <a:ext cx="2438705" cy="5943254"/>
          </a:xfrm>
        </p:spPr>
        <p:txBody>
          <a:bodyPr/>
          <a:lstStyle>
            <a:lvl1pPr marL="0" indent="0">
              <a:buNone/>
              <a:defRPr sz="1295"/>
            </a:lvl1pPr>
            <a:lvl2pPr marL="370161" indent="0">
              <a:buNone/>
              <a:defRPr sz="1133"/>
            </a:lvl2pPr>
            <a:lvl3pPr marL="740321" indent="0">
              <a:buNone/>
              <a:defRPr sz="972"/>
            </a:lvl3pPr>
            <a:lvl4pPr marL="1110482" indent="0">
              <a:buNone/>
              <a:defRPr sz="810"/>
            </a:lvl4pPr>
            <a:lvl5pPr marL="1480642" indent="0">
              <a:buNone/>
              <a:defRPr sz="810"/>
            </a:lvl5pPr>
            <a:lvl6pPr marL="1850803" indent="0">
              <a:buNone/>
              <a:defRPr sz="810"/>
            </a:lvl6pPr>
            <a:lvl7pPr marL="2220963" indent="0">
              <a:buNone/>
              <a:defRPr sz="810"/>
            </a:lvl7pPr>
            <a:lvl8pPr marL="2591124" indent="0">
              <a:buNone/>
              <a:defRPr sz="810"/>
            </a:lvl8pPr>
            <a:lvl9pPr marL="2961284" indent="0">
              <a:buNone/>
              <a:defRPr sz="81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1D079-CEF9-423A-8503-1D0B36B2C65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98F-A86F-4D85-97A1-44C0EEF16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21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838" y="569327"/>
            <a:ext cx="6521589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838" y="2846623"/>
            <a:ext cx="6521589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837" y="9911201"/>
            <a:ext cx="170128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1D079-CEF9-423A-8503-1D0B36B2C653}" type="datetimeFigureOut">
              <a:rPr kumimoji="1" lang="ja-JP" altLang="en-US" smtClean="0"/>
              <a:t>2022/6/23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670" y="9911201"/>
            <a:ext cx="2551926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0143" y="9911201"/>
            <a:ext cx="1701284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798F-A86F-4D85-97A1-44C0EEF167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70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txStyles>
    <p:titleStyle>
      <a:lvl1pPr algn="l" defTabSz="740321" rtl="0" eaLnBrk="1" latinLnBrk="0" hangingPunct="1">
        <a:lnSpc>
          <a:spcPct val="90000"/>
        </a:lnSpc>
        <a:spcBef>
          <a:spcPct val="0"/>
        </a:spcBef>
        <a:buNone/>
        <a:defRPr kumimoji="1" sz="35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080" indent="-185080" algn="l" defTabSz="740321" rtl="0" eaLnBrk="1" latinLnBrk="0" hangingPunct="1">
        <a:lnSpc>
          <a:spcPct val="90000"/>
        </a:lnSpc>
        <a:spcBef>
          <a:spcPts val="810"/>
        </a:spcBef>
        <a:buFont typeface="Arial" panose="020B0604020202020204" pitchFamily="34" charset="0"/>
        <a:buChar char="•"/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55241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25401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619" kern="1200">
          <a:solidFill>
            <a:schemeClr val="tx1"/>
          </a:solidFill>
          <a:latin typeface="+mn-lt"/>
          <a:ea typeface="+mn-ea"/>
          <a:cs typeface="+mn-cs"/>
        </a:defRPr>
      </a:lvl3pPr>
      <a:lvl4pPr marL="1295562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4pPr>
      <a:lvl5pPr marL="1665722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5pPr>
      <a:lvl6pPr marL="2035883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6pPr>
      <a:lvl7pPr marL="2406044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7pPr>
      <a:lvl8pPr marL="2776204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8pPr>
      <a:lvl9pPr marL="3146365" indent="-185080" algn="l" defTabSz="740321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1pPr>
      <a:lvl2pPr marL="370161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2pPr>
      <a:lvl3pPr marL="740321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3pPr>
      <a:lvl4pPr marL="1110482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4pPr>
      <a:lvl5pPr marL="1480642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5pPr>
      <a:lvl6pPr marL="1850803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6pPr>
      <a:lvl7pPr marL="2220963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7pPr>
      <a:lvl8pPr marL="2591124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8pPr>
      <a:lvl9pPr marL="2961284" algn="l" defTabSz="740321" rtl="0" eaLnBrk="1" latinLnBrk="0" hangingPunct="1">
        <a:defRPr kumimoji="1" sz="14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6">
            <a:extLst>
              <a:ext uri="{FF2B5EF4-FFF2-40B4-BE49-F238E27FC236}">
                <a16:creationId xmlns:a16="http://schemas.microsoft.com/office/drawing/2014/main" id="{D374251F-A22E-44D8-A42C-551003A8F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t="8974" r="7832" b="164"/>
          <a:stretch/>
        </p:blipFill>
        <p:spPr bwMode="auto">
          <a:xfrm>
            <a:off x="3615957" y="4487860"/>
            <a:ext cx="3716270" cy="291933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2" descr="pixta_81670631_M">
            <a:extLst>
              <a:ext uri="{FF2B5EF4-FFF2-40B4-BE49-F238E27FC236}">
                <a16:creationId xmlns:a16="http://schemas.microsoft.com/office/drawing/2014/main" id="{5FDE39FB-C20D-4D53-955C-F02FE98F7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420" t="36241" r="43818" b="24277"/>
          <a:stretch/>
        </p:blipFill>
        <p:spPr bwMode="auto">
          <a:xfrm>
            <a:off x="3083452" y="2224366"/>
            <a:ext cx="4208705" cy="212665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38DFD8-FB6F-45EC-A592-FD22BF98BA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t="5758" r="17480" b="17290"/>
          <a:stretch/>
        </p:blipFill>
        <p:spPr bwMode="auto">
          <a:xfrm>
            <a:off x="226917" y="2202477"/>
            <a:ext cx="3897812" cy="27291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0304E51C-5441-4067-B971-676027827C1F}"/>
              </a:ext>
            </a:extLst>
          </p:cNvPr>
          <p:cNvSpPr/>
          <p:nvPr/>
        </p:nvSpPr>
        <p:spPr>
          <a:xfrm>
            <a:off x="175730" y="8286302"/>
            <a:ext cx="7222388" cy="1976894"/>
          </a:xfrm>
          <a:prstGeom prst="rect">
            <a:avLst/>
          </a:prstGeom>
          <a:solidFill>
            <a:schemeClr val="bg1"/>
          </a:solidFill>
          <a:ln cmpd="dbl"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7095"/>
            <a:endParaRPr lang="ja-JP" altLang="en-US" sz="176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39C93EC-88BC-4CE9-AC63-AF2F336EC7A3}"/>
              </a:ext>
            </a:extLst>
          </p:cNvPr>
          <p:cNvSpPr/>
          <p:nvPr/>
        </p:nvSpPr>
        <p:spPr>
          <a:xfrm>
            <a:off x="79070" y="1"/>
            <a:ext cx="7403123" cy="370239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7095"/>
            <a:endParaRPr lang="ja-JP" altLang="en-US" sz="1763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B83DE74-D4CE-431C-9DBF-1C6D11E8ABDD}"/>
              </a:ext>
            </a:extLst>
          </p:cNvPr>
          <p:cNvSpPr/>
          <p:nvPr/>
        </p:nvSpPr>
        <p:spPr>
          <a:xfrm>
            <a:off x="57807" y="370140"/>
            <a:ext cx="7447215" cy="986673"/>
          </a:xfrm>
          <a:prstGeom prst="rect">
            <a:avLst/>
          </a:prstGeom>
          <a:noFill/>
        </p:spPr>
        <p:txBody>
          <a:bodyPr wrap="none" lIns="89527" tIns="44764" rIns="89527" bIns="44764">
            <a:spAutoFit/>
          </a:bodyPr>
          <a:lstStyle/>
          <a:p>
            <a:pPr algn="ctr" defTabSz="1000581">
              <a:defRPr/>
            </a:pPr>
            <a:r>
              <a:rPr lang="ja-JP" altLang="en-US" sz="2154" b="1" dirty="0">
                <a:solidFill>
                  <a:srgbClr val="70AD47">
                    <a:lumMod val="50000"/>
                  </a:srgbClr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十国峠の山頂展望台から見る</a:t>
            </a:r>
            <a:r>
              <a:rPr lang="en-US" altLang="ja-JP" sz="2154" b="1" dirty="0">
                <a:solidFill>
                  <a:srgbClr val="70AD47">
                    <a:lumMod val="50000"/>
                  </a:srgbClr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360</a:t>
            </a:r>
            <a:r>
              <a:rPr lang="ja-JP" altLang="en-US" sz="2154" b="1" dirty="0">
                <a:solidFill>
                  <a:srgbClr val="70AD47">
                    <a:lumMod val="50000"/>
                  </a:srgbClr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度のパノラマビューは絶景！</a:t>
            </a:r>
            <a:endParaRPr lang="en-US" altLang="ja-JP" sz="2154" b="1" dirty="0">
              <a:solidFill>
                <a:srgbClr val="70AD47">
                  <a:lumMod val="50000"/>
                </a:srgbClr>
              </a:solidFill>
              <a:effectLst>
                <a:glow rad="635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algn="ctr" defTabSz="1000581">
              <a:defRPr/>
            </a:pPr>
            <a:r>
              <a:rPr lang="en-US" altLang="ja-JP" sz="3670" b="1" dirty="0">
                <a:solidFill>
                  <a:srgbClr val="70AD47">
                    <a:lumMod val="50000"/>
                  </a:srgbClr>
                </a:solidFill>
                <a:effectLst>
                  <a:glow rad="635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『</a:t>
            </a:r>
            <a:r>
              <a:rPr lang="ja-JP" altLang="en-US" sz="3670" b="1" dirty="0">
                <a:solidFill>
                  <a:srgbClr val="70AD47">
                    <a:lumMod val="50000"/>
                  </a:srgbClr>
                </a:solidFill>
                <a:effectLst>
                  <a:glow rad="889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十国峠ケーブルカー＆レストハウス</a:t>
            </a:r>
            <a:r>
              <a:rPr lang="en-US" altLang="ja-JP" sz="3670" b="1" dirty="0">
                <a:solidFill>
                  <a:srgbClr val="70AD47">
                    <a:lumMod val="50000"/>
                  </a:srgbClr>
                </a:solidFill>
                <a:effectLst>
                  <a:glow rad="889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』</a:t>
            </a:r>
            <a:endParaRPr lang="ja-JP" altLang="en-US" sz="3670" b="1" dirty="0">
              <a:solidFill>
                <a:srgbClr val="70AD47">
                  <a:lumMod val="50000"/>
                </a:srgbClr>
              </a:solidFill>
              <a:effectLst>
                <a:glow rad="889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DF1F6F4-FC17-464D-8D41-88C50B92F413}"/>
              </a:ext>
            </a:extLst>
          </p:cNvPr>
          <p:cNvSpPr/>
          <p:nvPr/>
        </p:nvSpPr>
        <p:spPr>
          <a:xfrm>
            <a:off x="211500" y="10365882"/>
            <a:ext cx="7112285" cy="18066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486" tIns="48744" rIns="97486" bIns="48744" rtlCol="0" anchor="ctr"/>
          <a:lstStyle/>
          <a:p>
            <a:pPr algn="ctr" defTabSz="175640">
              <a:defRPr/>
            </a:pPr>
            <a:r>
              <a:rPr lang="ja-JP" altLang="en-US" sz="979" dirty="0">
                <a:solidFill>
                  <a:prstClr val="black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＜運営会社＞十国峠株式会社（富士急グループ）　</a:t>
            </a:r>
            <a:r>
              <a:rPr lang="en-US" altLang="ja-JP" sz="979" dirty="0">
                <a:solidFill>
                  <a:prstClr val="black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TEL:0557-83-6211</a:t>
            </a:r>
            <a:r>
              <a:rPr lang="ja-JP" altLang="en-US" sz="979" dirty="0">
                <a:solidFill>
                  <a:prstClr val="black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　〒</a:t>
            </a:r>
            <a:r>
              <a:rPr lang="en-US" altLang="ja-JP" sz="979" dirty="0">
                <a:solidFill>
                  <a:prstClr val="black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419-0101</a:t>
            </a:r>
            <a:r>
              <a:rPr lang="ja-JP" altLang="en-US" sz="979" dirty="0">
                <a:solidFill>
                  <a:prstClr val="black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静岡県田方郡函南町桑原</a:t>
            </a:r>
            <a:r>
              <a:rPr lang="en-US" altLang="ja-JP" sz="979" dirty="0">
                <a:solidFill>
                  <a:prstClr val="black"/>
                </a:solidFill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1400-20</a:t>
            </a:r>
            <a:endParaRPr lang="ja-JP" altLang="en-US" sz="979" dirty="0">
              <a:solidFill>
                <a:prstClr val="black"/>
              </a:solidFill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F8731FB8-5409-460A-AE49-66BEA917001A}"/>
              </a:ext>
            </a:extLst>
          </p:cNvPr>
          <p:cNvSpPr txBox="1"/>
          <p:nvPr/>
        </p:nvSpPr>
        <p:spPr>
          <a:xfrm>
            <a:off x="193390" y="7415488"/>
            <a:ext cx="6807633" cy="4246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5735" indent="-335735" defTabSz="1000581">
              <a:buFont typeface="Wingdings" panose="05000000000000000000" pitchFamily="2" charset="2"/>
              <a:buChar char="Ø"/>
              <a:defRPr/>
            </a:pPr>
            <a:r>
              <a:rPr lang="ja-JP" altLang="en-US" sz="2159" b="1" dirty="0">
                <a:solidFill>
                  <a:srgbClr val="70AD47">
                    <a:lumMod val="50000"/>
                  </a:srgb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標高</a:t>
            </a:r>
            <a:r>
              <a:rPr lang="en-US" altLang="ja-JP" sz="2159" b="1" dirty="0">
                <a:solidFill>
                  <a:srgbClr val="70AD47">
                    <a:lumMod val="50000"/>
                  </a:srgb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770m</a:t>
            </a:r>
            <a:r>
              <a:rPr lang="ja-JP" altLang="en-US" sz="2159" b="1" dirty="0">
                <a:solidFill>
                  <a:srgbClr val="70AD47">
                    <a:lumMod val="50000"/>
                  </a:srgb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、周囲</a:t>
            </a:r>
            <a:r>
              <a:rPr lang="en-US" altLang="ja-JP" sz="2159" b="1" dirty="0">
                <a:solidFill>
                  <a:srgbClr val="70AD47">
                    <a:lumMod val="50000"/>
                  </a:srgb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360</a:t>
            </a:r>
            <a:r>
              <a:rPr lang="ja-JP" altLang="en-US" sz="2159" b="1" dirty="0">
                <a:solidFill>
                  <a:srgbClr val="70AD47">
                    <a:lumMod val="50000"/>
                  </a:srgb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度、遮るものがない絶景パノラマ！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4297BAA-9FFA-46D3-BD33-E6A93D169149}"/>
              </a:ext>
            </a:extLst>
          </p:cNvPr>
          <p:cNvSpPr txBox="1"/>
          <p:nvPr/>
        </p:nvSpPr>
        <p:spPr>
          <a:xfrm>
            <a:off x="195961" y="7769760"/>
            <a:ext cx="6697026" cy="4246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35735" indent="-335735" defTabSz="1000581">
              <a:buFont typeface="Wingdings" panose="05000000000000000000" pitchFamily="2" charset="2"/>
              <a:buChar char="Ø"/>
              <a:defRPr/>
            </a:pPr>
            <a:r>
              <a:rPr lang="ja-JP" altLang="en-US" sz="2159" b="1" dirty="0">
                <a:solidFill>
                  <a:srgbClr val="70AD47">
                    <a:lumMod val="50000"/>
                  </a:srgbClr>
                </a:soli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景色だけじゃない！魅力的なコンテンツが目白押し！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48AC4B8-0B7C-4CEA-A259-877694600682}"/>
              </a:ext>
            </a:extLst>
          </p:cNvPr>
          <p:cNvSpPr txBox="1"/>
          <p:nvPr/>
        </p:nvSpPr>
        <p:spPr>
          <a:xfrm>
            <a:off x="187522" y="1252119"/>
            <a:ext cx="7273145" cy="889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0581">
              <a:defRPr/>
            </a:pPr>
            <a:r>
              <a:rPr lang="ja-JP" altLang="en-US" sz="2591" dirty="0">
                <a:gradFill>
                  <a:gsLst>
                    <a:gs pos="0">
                      <a:srgbClr val="999501"/>
                    </a:gs>
                    <a:gs pos="100000">
                      <a:srgbClr val="CCAB01"/>
                    </a:gs>
                    <a:gs pos="49000">
                      <a:srgbClr val="FFC000">
                        <a:lumMod val="20000"/>
                      </a:srgbClr>
                    </a:gs>
                  </a:gsLst>
                  <a:lin ang="5400000" scaled="0"/>
                </a:gra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四季折々、時間によって変化する絶景！</a:t>
            </a:r>
            <a:endParaRPr lang="en-US" altLang="ja-JP" sz="2591" dirty="0">
              <a:gradFill>
                <a:gsLst>
                  <a:gs pos="0">
                    <a:srgbClr val="999501"/>
                  </a:gs>
                  <a:gs pos="100000">
                    <a:srgbClr val="CCAB01"/>
                  </a:gs>
                  <a:gs pos="49000">
                    <a:srgbClr val="FFC000">
                      <a:lumMod val="20000"/>
                    </a:srgbClr>
                  </a:gs>
                </a:gsLst>
                <a:lin ang="5400000" scaled="0"/>
              </a:gradFill>
              <a:effectLst>
                <a:glow rad="1143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  <a:p>
            <a:pPr defTabSz="1000581">
              <a:defRPr/>
            </a:pPr>
            <a:r>
              <a:rPr lang="ja-JP" altLang="en-US" sz="2591" dirty="0">
                <a:gradFill>
                  <a:gsLst>
                    <a:gs pos="0">
                      <a:srgbClr val="999501"/>
                    </a:gs>
                    <a:gs pos="100000">
                      <a:srgbClr val="CCAB01"/>
                    </a:gs>
                    <a:gs pos="49000">
                      <a:srgbClr val="FFC000">
                        <a:lumMod val="20000"/>
                      </a:srgbClr>
                    </a:gs>
                  </a:gsLst>
                  <a:lin ang="5400000" scaled="0"/>
                </a:gra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  国の登録記念物にも認定された「十国峠</a:t>
            </a:r>
            <a:r>
              <a:rPr lang="en-US" altLang="ja-JP" sz="2591" dirty="0">
                <a:gradFill>
                  <a:gsLst>
                    <a:gs pos="0">
                      <a:srgbClr val="999501"/>
                    </a:gs>
                    <a:gs pos="100000">
                      <a:srgbClr val="CCAB01"/>
                    </a:gs>
                    <a:gs pos="49000">
                      <a:srgbClr val="FFC000">
                        <a:lumMod val="20000"/>
                      </a:srgbClr>
                    </a:gs>
                  </a:gsLst>
                  <a:lin ang="5400000" scaled="0"/>
                </a:gra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(</a:t>
            </a:r>
            <a:r>
              <a:rPr lang="ja-JP" altLang="en-US" sz="2591" dirty="0">
                <a:gradFill>
                  <a:gsLst>
                    <a:gs pos="0">
                      <a:srgbClr val="999501"/>
                    </a:gs>
                    <a:gs pos="100000">
                      <a:srgbClr val="CCAB01"/>
                    </a:gs>
                    <a:gs pos="49000">
                      <a:srgbClr val="FFC000">
                        <a:lumMod val="20000"/>
                      </a:srgbClr>
                    </a:gs>
                  </a:gsLst>
                  <a:lin ang="5400000" scaled="0"/>
                </a:gra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日金山</a:t>
            </a:r>
            <a:r>
              <a:rPr lang="en-US" altLang="ja-JP" sz="2591" dirty="0">
                <a:gradFill>
                  <a:gsLst>
                    <a:gs pos="0">
                      <a:srgbClr val="999501"/>
                    </a:gs>
                    <a:gs pos="100000">
                      <a:srgbClr val="CCAB01"/>
                    </a:gs>
                    <a:gs pos="49000">
                      <a:srgbClr val="FFC000">
                        <a:lumMod val="20000"/>
                      </a:srgbClr>
                    </a:gs>
                  </a:gsLst>
                  <a:lin ang="5400000" scaled="0"/>
                </a:gra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)</a:t>
            </a:r>
            <a:r>
              <a:rPr lang="ja-JP" altLang="en-US" sz="2591" dirty="0">
                <a:gradFill>
                  <a:gsLst>
                    <a:gs pos="0">
                      <a:srgbClr val="999501"/>
                    </a:gs>
                    <a:gs pos="100000">
                      <a:srgbClr val="CCAB01"/>
                    </a:gs>
                    <a:gs pos="49000">
                      <a:srgbClr val="FFC000">
                        <a:lumMod val="20000"/>
                      </a:srgbClr>
                    </a:gs>
                  </a:gsLst>
                  <a:lin ang="5400000" scaled="0"/>
                </a:gradFill>
                <a:effectLst>
                  <a:glow rad="1143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B" panose="02020800000000000000" pitchFamily="18" charset="-128"/>
                <a:ea typeface="HGP明朝B" panose="02020800000000000000" pitchFamily="18" charset="-128"/>
                <a:cs typeface="メイリオ" panose="020B0604030504040204" pitchFamily="50" charset="-128"/>
              </a:rPr>
              <a:t>」</a:t>
            </a:r>
            <a:endParaRPr lang="en-US" altLang="ja-JP" sz="2591" dirty="0">
              <a:gradFill>
                <a:gsLst>
                  <a:gs pos="0">
                    <a:srgbClr val="999501"/>
                  </a:gs>
                  <a:gs pos="100000">
                    <a:srgbClr val="CCAB01"/>
                  </a:gs>
                  <a:gs pos="49000">
                    <a:srgbClr val="FFC000">
                      <a:lumMod val="20000"/>
                    </a:srgbClr>
                  </a:gs>
                </a:gsLst>
                <a:lin ang="5400000" scaled="0"/>
              </a:gradFill>
              <a:effectLst>
                <a:glow rad="1143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B" panose="02020800000000000000" pitchFamily="18" charset="-128"/>
              <a:ea typeface="HGP明朝B" panose="02020800000000000000" pitchFamily="18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C23E43EE-858D-439F-9AA6-A839838409EA}"/>
              </a:ext>
            </a:extLst>
          </p:cNvPr>
          <p:cNvGraphicFramePr>
            <a:graphicFrameLocks noGrp="1"/>
          </p:cNvGraphicFramePr>
          <p:nvPr/>
        </p:nvGraphicFramePr>
        <p:xfrm>
          <a:off x="252654" y="8423429"/>
          <a:ext cx="7071222" cy="1742312"/>
        </p:xfrm>
        <a:graphic>
          <a:graphicData uri="http://schemas.openxmlformats.org/drawingml/2006/table">
            <a:tbl>
              <a:tblPr/>
              <a:tblGrid>
                <a:gridCol w="1178537">
                  <a:extLst>
                    <a:ext uri="{9D8B030D-6E8A-4147-A177-3AD203B41FA5}">
                      <a16:colId xmlns:a16="http://schemas.microsoft.com/office/drawing/2014/main" val="3545965238"/>
                    </a:ext>
                  </a:extLst>
                </a:gridCol>
                <a:gridCol w="1178537">
                  <a:extLst>
                    <a:ext uri="{9D8B030D-6E8A-4147-A177-3AD203B41FA5}">
                      <a16:colId xmlns:a16="http://schemas.microsoft.com/office/drawing/2014/main" val="49249675"/>
                    </a:ext>
                  </a:extLst>
                </a:gridCol>
                <a:gridCol w="1178537">
                  <a:extLst>
                    <a:ext uri="{9D8B030D-6E8A-4147-A177-3AD203B41FA5}">
                      <a16:colId xmlns:a16="http://schemas.microsoft.com/office/drawing/2014/main" val="1207398254"/>
                    </a:ext>
                  </a:extLst>
                </a:gridCol>
                <a:gridCol w="1178537">
                  <a:extLst>
                    <a:ext uri="{9D8B030D-6E8A-4147-A177-3AD203B41FA5}">
                      <a16:colId xmlns:a16="http://schemas.microsoft.com/office/drawing/2014/main" val="2923284529"/>
                    </a:ext>
                  </a:extLst>
                </a:gridCol>
                <a:gridCol w="1178537">
                  <a:extLst>
                    <a:ext uri="{9D8B030D-6E8A-4147-A177-3AD203B41FA5}">
                      <a16:colId xmlns:a16="http://schemas.microsoft.com/office/drawing/2014/main" val="2143208928"/>
                    </a:ext>
                  </a:extLst>
                </a:gridCol>
                <a:gridCol w="1178537">
                  <a:extLst>
                    <a:ext uri="{9D8B030D-6E8A-4147-A177-3AD203B41FA5}">
                      <a16:colId xmlns:a16="http://schemas.microsoft.com/office/drawing/2014/main" val="1367983536"/>
                    </a:ext>
                  </a:extLst>
                </a:gridCol>
              </a:tblGrid>
              <a:tr h="217789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■普通運賃</a:t>
                      </a: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198386"/>
                  </a:ext>
                </a:extLst>
              </a:tr>
              <a:tr h="2177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往復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大人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730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片道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大人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370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0300280"/>
                  </a:ext>
                </a:extLst>
              </a:tr>
              <a:tr h="2177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小人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370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小人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190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301364"/>
                  </a:ext>
                </a:extLst>
              </a:tr>
              <a:tr h="2177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■ペット（</a:t>
                      </a:r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匹）運賃</a:t>
                      </a: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593586"/>
                  </a:ext>
                </a:extLst>
              </a:tr>
              <a:tr h="21778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往復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200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片道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100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12398"/>
                  </a:ext>
                </a:extLst>
              </a:tr>
              <a:tr h="21778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■団体運賃（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8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名以上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）</a:t>
                      </a: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8226" marR="8226" marT="82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290880"/>
                  </a:ext>
                </a:extLst>
              </a:tr>
              <a:tr h="2177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【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団　体</a:t>
                      </a:r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】</a:t>
                      </a:r>
                      <a:b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</a:b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往復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大人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660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片道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大人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340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9846971"/>
                  </a:ext>
                </a:extLst>
              </a:tr>
              <a:tr h="21778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小人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340</a:t>
                      </a:r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小人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180</a:t>
                      </a:r>
                      <a:r>
                        <a:rPr lang="ja-JP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円</a:t>
                      </a:r>
                    </a:p>
                  </a:txBody>
                  <a:tcPr marL="8226" marR="8226" marT="82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510601"/>
                  </a:ext>
                </a:extLst>
              </a:tr>
            </a:tbl>
          </a:graphicData>
        </a:graphic>
      </p:graphicFrame>
      <p:pic>
        <p:nvPicPr>
          <p:cNvPr id="16" name="Picture 14" descr="十国峠ケーブルカー［田方郡函南町］｜アットエス">
            <a:extLst>
              <a:ext uri="{FF2B5EF4-FFF2-40B4-BE49-F238E27FC236}">
                <a16:creationId xmlns:a16="http://schemas.microsoft.com/office/drawing/2014/main" id="{15EAF873-EF37-41E0-96E8-A82544AF4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16640" r="17904" b="32874"/>
          <a:stretch/>
        </p:blipFill>
        <p:spPr bwMode="auto">
          <a:xfrm>
            <a:off x="226678" y="4989909"/>
            <a:ext cx="3337325" cy="240532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248269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68883</TotalTime>
  <Words>156</Words>
  <Application>Microsoft Office PowerPoint</Application>
  <PresentationFormat>ユーザー設定</PresentationFormat>
  <Paragraphs>34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HGP明朝B</vt:lpstr>
      <vt:lpstr>游ゴシック</vt:lpstr>
      <vt:lpstr>Arial</vt:lpstr>
      <vt:lpstr>Calibri</vt:lpstr>
      <vt:lpstr>Calibri Light</vt:lpstr>
      <vt:lpstr>Wingdings</vt:lpstr>
      <vt:lpstr>1_Office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FJ-USER</dc:creator>
  <cp:lastModifiedBy>仁田 智子</cp:lastModifiedBy>
  <cp:revision>1041</cp:revision>
  <cp:lastPrinted>2022-06-02T02:52:14Z</cp:lastPrinted>
  <dcterms:created xsi:type="dcterms:W3CDTF">2016-10-25T03:11:02Z</dcterms:created>
  <dcterms:modified xsi:type="dcterms:W3CDTF">2022-06-23T06:33:02Z</dcterms:modified>
</cp:coreProperties>
</file>