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notesMasterIdLst>
    <p:notesMasterId r:id="rId3"/>
  </p:notesMasterIdLst>
  <p:handoutMasterIdLst>
    <p:handoutMasterId r:id="rId4"/>
  </p:handoutMasterIdLst>
  <p:sldIdLst>
    <p:sldId id="508" r:id="rId2"/>
  </p:sldIdLst>
  <p:sldSz cx="7561263" cy="10693400"/>
  <p:notesSz cx="9866313" cy="14295438"/>
  <p:defaultTextStyle>
    <a:defPPr>
      <a:defRPr lang="ja-JP"/>
    </a:defPPr>
    <a:lvl1pPr marL="0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1pPr>
    <a:lvl2pPr marL="521299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2pPr>
    <a:lvl3pPr marL="1042596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3pPr>
    <a:lvl4pPr marL="1563897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4pPr>
    <a:lvl5pPr marL="2085190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5pPr>
    <a:lvl6pPr marL="2606488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6pPr>
    <a:lvl7pPr marL="3127786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7pPr>
    <a:lvl8pPr marL="3649082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8pPr>
    <a:lvl9pPr marL="4170379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391" userDrawn="1">
          <p15:clr>
            <a:srgbClr val="A4A3A4"/>
          </p15:clr>
        </p15:guide>
        <p15:guide id="6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84807"/>
    <a:srgbClr val="996633"/>
    <a:srgbClr val="CC9900"/>
    <a:srgbClr val="93CDDD"/>
    <a:srgbClr val="FF9900"/>
    <a:srgbClr val="0066FF"/>
    <a:srgbClr val="6600FF"/>
    <a:srgbClr val="66C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5244" autoAdjust="0"/>
  </p:normalViewPr>
  <p:slideViewPr>
    <p:cSldViewPr snapToGrid="0">
      <p:cViewPr varScale="1">
        <p:scale>
          <a:sx n="74" d="100"/>
          <a:sy n="74" d="100"/>
        </p:scale>
        <p:origin x="3636" y="60"/>
      </p:cViewPr>
      <p:guideLst>
        <p:guide orient="horz" pos="33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252000" cy="25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6" y="0"/>
            <a:ext cx="4276255" cy="717647"/>
          </a:xfrm>
          <a:prstGeom prst="rect">
            <a:avLst/>
          </a:prstGeom>
        </p:spPr>
        <p:txBody>
          <a:bodyPr vert="horz" lIns="132988" tIns="66491" rIns="132988" bIns="66491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2988" tIns="66491" rIns="132988" bIns="66491" rtlCol="0"/>
          <a:lstStyle>
            <a:lvl1pPr algn="r">
              <a:defRPr sz="1700"/>
            </a:lvl1pPr>
          </a:lstStyle>
          <a:p>
            <a:fld id="{92BB7F95-972A-4731-96C5-11BDB4EBCEC8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6" y="13577792"/>
            <a:ext cx="4276255" cy="717647"/>
          </a:xfrm>
          <a:prstGeom prst="rect">
            <a:avLst/>
          </a:prstGeom>
        </p:spPr>
        <p:txBody>
          <a:bodyPr vert="horz" lIns="132988" tIns="66491" rIns="132988" bIns="66491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13577792"/>
            <a:ext cx="4276254" cy="717647"/>
          </a:xfrm>
          <a:prstGeom prst="rect">
            <a:avLst/>
          </a:prstGeom>
        </p:spPr>
        <p:txBody>
          <a:bodyPr vert="horz" lIns="132988" tIns="66491" rIns="132988" bIns="66491" rtlCol="0" anchor="b"/>
          <a:lstStyle>
            <a:lvl1pPr algn="r">
              <a:defRPr sz="1700"/>
            </a:lvl1pPr>
          </a:lstStyle>
          <a:p>
            <a:fld id="{B8EEB10D-51D3-4D8E-BB6E-51222A035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36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0" y="0"/>
            <a:ext cx="4276255" cy="715349"/>
          </a:xfrm>
          <a:prstGeom prst="rect">
            <a:avLst/>
          </a:prstGeom>
        </p:spPr>
        <p:txBody>
          <a:bodyPr vert="horz" lIns="127331" tIns="63664" rIns="127331" bIns="63664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4" y="0"/>
            <a:ext cx="4276254" cy="715349"/>
          </a:xfrm>
          <a:prstGeom prst="rect">
            <a:avLst/>
          </a:prstGeom>
        </p:spPr>
        <p:txBody>
          <a:bodyPr vert="horz" lIns="127331" tIns="63664" rIns="127331" bIns="63664" rtlCol="0"/>
          <a:lstStyle>
            <a:lvl1pPr algn="r">
              <a:defRPr sz="1600"/>
            </a:lvl1pPr>
          </a:lstStyle>
          <a:p>
            <a:fld id="{098D6E85-2804-4191-9240-04A6FAEDB035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36888" y="1071563"/>
            <a:ext cx="379253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331" tIns="63664" rIns="127331" bIns="6366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5" y="6790046"/>
            <a:ext cx="7894447" cy="6433523"/>
          </a:xfrm>
          <a:prstGeom prst="rect">
            <a:avLst/>
          </a:prstGeom>
        </p:spPr>
        <p:txBody>
          <a:bodyPr vert="horz" lIns="127331" tIns="63664" rIns="127331" bIns="6366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0" y="13577797"/>
            <a:ext cx="4276255" cy="715348"/>
          </a:xfrm>
          <a:prstGeom prst="rect">
            <a:avLst/>
          </a:prstGeom>
        </p:spPr>
        <p:txBody>
          <a:bodyPr vert="horz" lIns="127331" tIns="63664" rIns="127331" bIns="63664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4" y="13577797"/>
            <a:ext cx="4276254" cy="715348"/>
          </a:xfrm>
          <a:prstGeom prst="rect">
            <a:avLst/>
          </a:prstGeom>
        </p:spPr>
        <p:txBody>
          <a:bodyPr vert="horz" lIns="127331" tIns="63664" rIns="127331" bIns="63664" rtlCol="0" anchor="b"/>
          <a:lstStyle>
            <a:lvl1pPr algn="r">
              <a:defRPr sz="1600"/>
            </a:lvl1pPr>
          </a:lstStyle>
          <a:p>
            <a:fld id="{3D5C8BA0-E6A9-4CBF-90D9-60036DA980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91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98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997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995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992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988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986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984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9D41393-DE62-4C68-8B0E-5E600C317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"/>
            <a:ext cx="7561263" cy="106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50" y="571801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9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0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19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2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3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48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6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7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5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9" y="3326837"/>
            <a:ext cx="2488916" cy="940870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6" y="3326837"/>
            <a:ext cx="2488916" cy="940870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8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6" y="2393640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967" indent="0">
              <a:buNone/>
              <a:defRPr sz="2200" b="1"/>
            </a:lvl2pPr>
            <a:lvl3pPr marL="1021933" indent="0">
              <a:buNone/>
              <a:defRPr sz="2000" b="1"/>
            </a:lvl3pPr>
            <a:lvl4pPr marL="1532900" indent="0">
              <a:buNone/>
              <a:defRPr sz="1800" b="1"/>
            </a:lvl4pPr>
            <a:lvl5pPr marL="2043867" indent="0">
              <a:buNone/>
              <a:defRPr sz="1800" b="1"/>
            </a:lvl5pPr>
            <a:lvl6pPr marL="2554834" indent="0">
              <a:buNone/>
              <a:defRPr sz="1800" b="1"/>
            </a:lvl6pPr>
            <a:lvl7pPr marL="3065800" indent="0">
              <a:buNone/>
              <a:defRPr sz="1800" b="1"/>
            </a:lvl7pPr>
            <a:lvl8pPr marL="3576767" indent="0">
              <a:buNone/>
              <a:defRPr sz="1800" b="1"/>
            </a:lvl8pPr>
            <a:lvl9pPr marL="408773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6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9" y="2393640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967" indent="0">
              <a:buNone/>
              <a:defRPr sz="2200" b="1"/>
            </a:lvl2pPr>
            <a:lvl3pPr marL="1021933" indent="0">
              <a:buNone/>
              <a:defRPr sz="2000" b="1"/>
            </a:lvl3pPr>
            <a:lvl4pPr marL="1532900" indent="0">
              <a:buNone/>
              <a:defRPr sz="1800" b="1"/>
            </a:lvl4pPr>
            <a:lvl5pPr marL="2043867" indent="0">
              <a:buNone/>
              <a:defRPr sz="1800" b="1"/>
            </a:lvl5pPr>
            <a:lvl6pPr marL="2554834" indent="0">
              <a:buNone/>
              <a:defRPr sz="1800" b="1"/>
            </a:lvl6pPr>
            <a:lvl7pPr marL="3065800" indent="0">
              <a:buNone/>
              <a:defRPr sz="1800" b="1"/>
            </a:lvl7pPr>
            <a:lvl8pPr marL="3576767" indent="0">
              <a:buNone/>
              <a:defRPr sz="1800" b="1"/>
            </a:lvl8pPr>
            <a:lvl9pPr marL="408773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9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7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4" cy="181193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6" y="425759"/>
            <a:ext cx="4226957" cy="91265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5" y="2237695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10967" indent="0">
              <a:buNone/>
              <a:defRPr sz="1300"/>
            </a:lvl2pPr>
            <a:lvl3pPr marL="1021933" indent="0">
              <a:buNone/>
              <a:defRPr sz="1100"/>
            </a:lvl3pPr>
            <a:lvl4pPr marL="1532900" indent="0">
              <a:buNone/>
              <a:defRPr sz="1000"/>
            </a:lvl4pPr>
            <a:lvl5pPr marL="2043867" indent="0">
              <a:buNone/>
              <a:defRPr sz="1000"/>
            </a:lvl5pPr>
            <a:lvl6pPr marL="2554834" indent="0">
              <a:buNone/>
              <a:defRPr sz="1000"/>
            </a:lvl6pPr>
            <a:lvl7pPr marL="3065800" indent="0">
              <a:buNone/>
              <a:defRPr sz="1000"/>
            </a:lvl7pPr>
            <a:lvl8pPr marL="3576767" indent="0">
              <a:buNone/>
              <a:defRPr sz="1000"/>
            </a:lvl8pPr>
            <a:lvl9pPr marL="408773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600"/>
            </a:lvl1pPr>
            <a:lvl2pPr marL="510967" indent="0">
              <a:buNone/>
              <a:defRPr sz="3100"/>
            </a:lvl2pPr>
            <a:lvl3pPr marL="1021933" indent="0">
              <a:buNone/>
              <a:defRPr sz="2700"/>
            </a:lvl3pPr>
            <a:lvl4pPr marL="1532900" indent="0">
              <a:buNone/>
              <a:defRPr sz="2200"/>
            </a:lvl4pPr>
            <a:lvl5pPr marL="2043867" indent="0">
              <a:buNone/>
              <a:defRPr sz="2200"/>
            </a:lvl5pPr>
            <a:lvl6pPr marL="2554834" indent="0">
              <a:buNone/>
              <a:defRPr sz="2200"/>
            </a:lvl6pPr>
            <a:lvl7pPr marL="3065800" indent="0">
              <a:buNone/>
              <a:defRPr sz="2200"/>
            </a:lvl7pPr>
            <a:lvl8pPr marL="3576767" indent="0">
              <a:buNone/>
              <a:defRPr sz="2200"/>
            </a:lvl8pPr>
            <a:lvl9pPr marL="4087734" indent="0">
              <a:buNone/>
              <a:defRPr sz="22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10967" indent="0">
              <a:buNone/>
              <a:defRPr sz="1300"/>
            </a:lvl2pPr>
            <a:lvl3pPr marL="1021933" indent="0">
              <a:buNone/>
              <a:defRPr sz="1100"/>
            </a:lvl3pPr>
            <a:lvl4pPr marL="1532900" indent="0">
              <a:buNone/>
              <a:defRPr sz="1000"/>
            </a:lvl4pPr>
            <a:lvl5pPr marL="2043867" indent="0">
              <a:buNone/>
              <a:defRPr sz="1000"/>
            </a:lvl5pPr>
            <a:lvl6pPr marL="2554834" indent="0">
              <a:buNone/>
              <a:defRPr sz="1000"/>
            </a:lvl6pPr>
            <a:lvl7pPr marL="3065800" indent="0">
              <a:buNone/>
              <a:defRPr sz="1000"/>
            </a:lvl7pPr>
            <a:lvl8pPr marL="3576767" indent="0">
              <a:buNone/>
              <a:defRPr sz="1000"/>
            </a:lvl8pPr>
            <a:lvl9pPr marL="408773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2193" tIns="51097" rIns="102193" bIns="5109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30"/>
            <a:ext cx="6805137" cy="7057149"/>
          </a:xfrm>
          <a:prstGeom prst="rect">
            <a:avLst/>
          </a:prstGeom>
        </p:spPr>
        <p:txBody>
          <a:bodyPr vert="horz" lIns="102193" tIns="51097" rIns="102193" bIns="5109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2193" tIns="51097" rIns="102193" bIns="510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1933">
              <a:defRPr/>
            </a:pPr>
            <a:fld id="{1059F0B3-4B85-4BC0-8966-3AE3FE7FF2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2022/6/23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2193" tIns="51097" rIns="102193" bIns="510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1933"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2193" tIns="51097" rIns="102193" bIns="510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1933">
              <a:defRPr/>
            </a:pPr>
            <a:fld id="{AB921D74-E161-4E94-8E6C-CF4D8BB9C8F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1021933"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2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1021933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25" indent="-383225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321" indent="-319354" algn="l" defTabSz="102193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417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384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350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317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284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250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217" indent="-255483" algn="l" defTabSz="102193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67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933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900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867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4834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800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767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734" algn="l" defTabSz="102193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D050198E-AF22-432A-B70E-27EBBD93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49"/>
          <a:stretch/>
        </p:blipFill>
        <p:spPr>
          <a:xfrm>
            <a:off x="95115" y="1480122"/>
            <a:ext cx="7380276" cy="437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河口湖～ 富士山パノラマロープウェイ">
            <a:extLst>
              <a:ext uri="{FF2B5EF4-FFF2-40B4-BE49-F238E27FC236}">
                <a16:creationId xmlns:a16="http://schemas.microsoft.com/office/drawing/2014/main" id="{0514E4A0-9D4A-4E1A-85F4-32B64BBF2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2" r="5402"/>
          <a:stretch/>
        </p:blipFill>
        <p:spPr bwMode="auto">
          <a:xfrm>
            <a:off x="4774604" y="2370794"/>
            <a:ext cx="2268646" cy="26152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304E51C-5441-4067-B971-676027827C1F}"/>
              </a:ext>
            </a:extLst>
          </p:cNvPr>
          <p:cNvSpPr/>
          <p:nvPr/>
        </p:nvSpPr>
        <p:spPr>
          <a:xfrm>
            <a:off x="98724" y="7845159"/>
            <a:ext cx="7376667" cy="2345870"/>
          </a:xfrm>
          <a:prstGeom prst="rect">
            <a:avLst/>
          </a:prstGeom>
          <a:solidFill>
            <a:schemeClr val="bg1"/>
          </a:solidFill>
          <a:ln cmpd="dbl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9C93EC-88BC-4CE9-AC63-AF2F336EC7A3}"/>
              </a:ext>
            </a:extLst>
          </p:cNvPr>
          <p:cNvSpPr/>
          <p:nvPr/>
        </p:nvSpPr>
        <p:spPr>
          <a:xfrm>
            <a:off x="0" y="0"/>
            <a:ext cx="7561263" cy="378148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83DE74-D4CE-431C-9DBF-1C6D11E8ABDD}"/>
              </a:ext>
            </a:extLst>
          </p:cNvPr>
          <p:cNvSpPr/>
          <p:nvPr/>
        </p:nvSpPr>
        <p:spPr>
          <a:xfrm>
            <a:off x="468661" y="393964"/>
            <a:ext cx="6625532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世界一富士山に近いロープウエイ</a:t>
            </a:r>
          </a:p>
          <a:p>
            <a:pPr marL="0" marR="0" lvl="0" indent="0" algn="ctr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『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富士山パノラマロープウェイ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』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889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DF1F6F4-FC17-464D-8D41-88C50B92F413}"/>
              </a:ext>
            </a:extLst>
          </p:cNvPr>
          <p:cNvSpPr/>
          <p:nvPr/>
        </p:nvSpPr>
        <p:spPr>
          <a:xfrm>
            <a:off x="120055" y="10245356"/>
            <a:ext cx="7264212" cy="33594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〒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401-0303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山梨県南都留郡富士河口湖町浅川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1163-1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TEL: 0555-72-0363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8731FB8-5409-460A-AE49-66BEA917001A}"/>
              </a:ext>
            </a:extLst>
          </p:cNvPr>
          <p:cNvSpPr txBox="1"/>
          <p:nvPr/>
        </p:nvSpPr>
        <p:spPr>
          <a:xfrm>
            <a:off x="41193" y="5968102"/>
            <a:ext cx="684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1021933">
              <a:buFont typeface="Wingdings" panose="05000000000000000000" pitchFamily="2" charset="2"/>
              <a:buChar char="Ø"/>
              <a:defRPr/>
            </a:pP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河口湖を取り巻く大パノラマと四季折々の景色を</a:t>
            </a:r>
            <a:r>
              <a:rPr lang="en-US" altLang="ja-JP" sz="2400" b="1" dirty="0">
                <a:solidFill>
                  <a:schemeClr val="accent6">
                    <a:lumMod val="50000"/>
                  </a:scheme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!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48AC4B8-0B7C-4CEA-A259-877694600682}"/>
              </a:ext>
            </a:extLst>
          </p:cNvPr>
          <p:cNvSpPr txBox="1"/>
          <p:nvPr/>
        </p:nvSpPr>
        <p:spPr>
          <a:xfrm>
            <a:off x="148524" y="1620651"/>
            <a:ext cx="5379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山頂では標高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1,075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ｍの展望台から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99501"/>
                  </a:gs>
                  <a:gs pos="100000">
                    <a:srgbClr val="CCAB01"/>
                  </a:gs>
                  <a:gs pos="49000">
                    <a:srgbClr val="FFC000">
                      <a:lumMod val="20000"/>
                    </a:srgbClr>
                  </a:gs>
                </a:gsLst>
                <a:lin ang="5400000" scaled="0"/>
              </a:gra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defTabSz="1021933">
              <a:defRPr/>
            </a:pPr>
            <a:r>
              <a:rPr lang="ja-JP" altLang="en-US" sz="2800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富士山や河口湖の大パノラマ</a:t>
            </a:r>
            <a:endParaRPr kumimoji="1" lang="ja-JP" altLang="en-US" sz="280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99501"/>
                  </a:gs>
                  <a:gs pos="100000">
                    <a:srgbClr val="CCAB01"/>
                  </a:gs>
                  <a:gs pos="49000">
                    <a:srgbClr val="FFC000">
                      <a:lumMod val="20000"/>
                    </a:srgbClr>
                  </a:gs>
                </a:gsLst>
                <a:lin ang="5400000" scaled="0"/>
              </a:gra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0DCDEE-5D1E-4E35-8437-D29F63B0DCE1}"/>
              </a:ext>
            </a:extLst>
          </p:cNvPr>
          <p:cNvSpPr txBox="1"/>
          <p:nvPr/>
        </p:nvSpPr>
        <p:spPr>
          <a:xfrm>
            <a:off x="371328" y="6380361"/>
            <a:ext cx="7095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河口湖～天上山山頂近くにある富士見台駅を約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分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。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分ほどの間隔で運行。混雑時など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を除き、ベビーカーでも乗れます。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4FC5A9B-6BF9-4F96-BE07-7B4E350318EE}"/>
              </a:ext>
            </a:extLst>
          </p:cNvPr>
          <p:cNvSpPr txBox="1"/>
          <p:nvPr/>
        </p:nvSpPr>
        <p:spPr>
          <a:xfrm>
            <a:off x="148524" y="8264708"/>
            <a:ext cx="724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片道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歳以上）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450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歳）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230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往復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】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大人（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歳以上）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810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／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小人（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歳）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410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2CD5BA-EE72-42ED-9FEB-840A8282F19A}"/>
              </a:ext>
            </a:extLst>
          </p:cNvPr>
          <p:cNvSpPr txBox="1"/>
          <p:nvPr/>
        </p:nvSpPr>
        <p:spPr>
          <a:xfrm>
            <a:off x="207098" y="7912510"/>
            <a:ext cx="7156849" cy="338554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</a:rPr>
              <a:t>運賃（一般料金）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35F452B5-DD46-4185-AAF8-77428EE25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75" t="29756" r="24795" b="46835"/>
          <a:stretch/>
        </p:blipFill>
        <p:spPr>
          <a:xfrm>
            <a:off x="4517170" y="5053933"/>
            <a:ext cx="2783514" cy="689414"/>
          </a:xfrm>
          <a:prstGeom prst="rect">
            <a:avLst/>
          </a:prstGeom>
          <a:effectLst>
            <a:glow rad="63500">
              <a:schemeClr val="bg1">
                <a:alpha val="87000"/>
              </a:schemeClr>
            </a:glow>
          </a:effectLst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27E1377-F993-4988-8674-3C14F9EE53AD}"/>
              </a:ext>
            </a:extLst>
          </p:cNvPr>
          <p:cNvSpPr txBox="1"/>
          <p:nvPr/>
        </p:nvSpPr>
        <p:spPr>
          <a:xfrm>
            <a:off x="1218698" y="9037020"/>
            <a:ext cx="5737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手数料：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％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《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当日現金払い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》</a:t>
            </a: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駐車場：大型バス　無料</a:t>
            </a:r>
            <a:r>
              <a:rPr lang="ja-JP" altLang="en-US" sz="1400" dirty="0"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周辺の県営無料駐車場をご利用いただきます）</a:t>
            </a:r>
          </a:p>
        </p:txBody>
      </p:sp>
      <p:pic>
        <p:nvPicPr>
          <p:cNvPr id="68" name="Picture 25" descr="ロープウェイは年中無休で営業しております">
            <a:extLst>
              <a:ext uri="{FF2B5EF4-FFF2-40B4-BE49-F238E27FC236}">
                <a16:creationId xmlns:a16="http://schemas.microsoft.com/office/drawing/2014/main" id="{65F546DC-0D2E-4807-B68B-8F391CC9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r="60446"/>
          <a:stretch>
            <a:fillRect/>
          </a:stretch>
        </p:blipFill>
        <p:spPr bwMode="auto">
          <a:xfrm>
            <a:off x="6796428" y="4261420"/>
            <a:ext cx="674923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5" descr="ロープウェイは年中無休で営業しております">
            <a:extLst>
              <a:ext uri="{FF2B5EF4-FFF2-40B4-BE49-F238E27FC236}">
                <a16:creationId xmlns:a16="http://schemas.microsoft.com/office/drawing/2014/main" id="{757A4A92-8BB7-4079-B751-C4E8FDDD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-5385" r="80447" b="5385"/>
          <a:stretch>
            <a:fillRect/>
          </a:stretch>
        </p:blipFill>
        <p:spPr bwMode="auto">
          <a:xfrm>
            <a:off x="4255379" y="4261420"/>
            <a:ext cx="67596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984DBE5-F650-4F80-A699-0123AC7A474F}"/>
              </a:ext>
            </a:extLst>
          </p:cNvPr>
          <p:cNvSpPr/>
          <p:nvPr/>
        </p:nvSpPr>
        <p:spPr>
          <a:xfrm>
            <a:off x="188167" y="9597022"/>
            <a:ext cx="7196100" cy="523220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9569" tIns="49785" rIns="99569" bIns="49785" rtlCol="0" anchor="ctr"/>
          <a:lstStyle/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⇒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晴れの日の日中は混雑いたしますので、比較的空いている</a:t>
            </a:r>
            <a:r>
              <a:rPr kumimoji="1" lang="ja-JP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朝夕時間帯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のご利用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		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をおすすめいたします。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4297BAA-9FFA-46D3-BD33-E6A93D169149}"/>
              </a:ext>
            </a:extLst>
          </p:cNvPr>
          <p:cNvSpPr txBox="1"/>
          <p:nvPr/>
        </p:nvSpPr>
        <p:spPr>
          <a:xfrm>
            <a:off x="41193" y="6884296"/>
            <a:ext cx="752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1021933">
              <a:buFont typeface="Wingdings" panose="05000000000000000000" pitchFamily="2" charset="2"/>
              <a:buChar char="Ø"/>
              <a:defRPr/>
            </a:pP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夏には、</a:t>
            </a:r>
            <a:r>
              <a:rPr lang="en-US" altLang="ja-JP" sz="2400" b="1" dirty="0">
                <a:solidFill>
                  <a:schemeClr val="accent6">
                    <a:lumMod val="50000"/>
                  </a:scheme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万本の「アジサイ」、秋には、絶景の「紅葉」。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3EC790B-E9C3-4F1D-892B-E13AB2CD3F27}"/>
              </a:ext>
            </a:extLst>
          </p:cNvPr>
          <p:cNvSpPr txBox="1"/>
          <p:nvPr/>
        </p:nvSpPr>
        <p:spPr>
          <a:xfrm>
            <a:off x="371328" y="7296555"/>
            <a:ext cx="708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7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月中旬～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月上旬頃は山肌に咲く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万本のアジサイが見頃。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月上旬～中旬頃には、紅葉と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marL="0" marR="0" lvl="0" indent="0" algn="l" defTabSz="1021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湖の美しいコントラストも楽しめます。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9856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68884</TotalTime>
  <Words>238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HGP明朝B</vt:lpstr>
      <vt:lpstr>游ゴシック</vt:lpstr>
      <vt:lpstr>Arial</vt:lpstr>
      <vt:lpstr>Calibri</vt:lpstr>
      <vt:lpstr>Wingdings</vt:lpstr>
      <vt:lpstr>2_Office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仁田 智子</cp:lastModifiedBy>
  <cp:revision>1041</cp:revision>
  <cp:lastPrinted>2022-06-02T02:52:14Z</cp:lastPrinted>
  <dcterms:created xsi:type="dcterms:W3CDTF">2016-10-25T03:11:02Z</dcterms:created>
  <dcterms:modified xsi:type="dcterms:W3CDTF">2022-06-23T04:39:21Z</dcterms:modified>
</cp:coreProperties>
</file>